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9450" y="2813050"/>
            <a:ext cx="3213100" cy="1231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268730"/>
            <a:ext cx="109982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5165" y="126873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165" y="241871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6645" y="406527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3895" y="5163185"/>
            <a:ext cx="57785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762125"/>
            <a:ext cx="109664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3275" y="4633595"/>
            <a:ext cx="95377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855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725" y="2280920"/>
            <a:ext cx="5020310" cy="4550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